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316" r:id="rId3"/>
    <p:sldId id="309" r:id="rId4"/>
    <p:sldId id="257" r:id="rId5"/>
    <p:sldId id="275" r:id="rId6"/>
    <p:sldId id="291" r:id="rId7"/>
    <p:sldId id="258" r:id="rId8"/>
    <p:sldId id="260" r:id="rId9"/>
    <p:sldId id="261" r:id="rId10"/>
    <p:sldId id="269" r:id="rId11"/>
    <p:sldId id="262" r:id="rId12"/>
    <p:sldId id="310" r:id="rId13"/>
    <p:sldId id="27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-1518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1BCA6-BADA-47CE-ADF4-F325D4C8107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91177-B036-419C-A024-C723C40BCA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 души, для души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Добрых рук творение –всем на удивление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прекрасен этот мир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9 мая – «кухня полевая»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Веселее жить, если добро творить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1177-B036-419C-A024-C723C40BCAF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01416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64475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6408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9330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046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2287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52891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06215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34993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02000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84823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70040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69004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05865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7676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99619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3821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8B81E-EF47-4245-9109-9B63BB349F5F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C2EC9-3108-4E8C-AF5A-CAB2C7F4C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786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8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58850" y="3792538"/>
            <a:ext cx="11233150" cy="6858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28575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.</a:t>
            </a:r>
            <a:endParaRPr lang="ru-RU" sz="5400" b="1" dirty="0">
              <a:ln w="28575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льга Воронец - Деревенька моя (gorevalex) (minu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Public\Pictures\рамки\db7a0b123a3782b1e329d84b526abe5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Picture 4" descr="http://xn--d1auey.xn---13-5cdb3aunjxbf6a0ae7f.xn--p1ai/foto/albom/al3/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9" name="Picture 2" descr="C:\Users\Елена\Desktop\Фото для презентации к 16 декабря — копия\PA1153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8015" y="737107"/>
            <a:ext cx="10952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Успенский  психоневрологический  интернат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http://upninso.ru/wp-content/uploads/2014/09/IMG_1771-1024x768.jpg"/>
          <p:cNvPicPr>
            <a:picLocks noChangeAspect="1" noChangeArrowheads="1"/>
          </p:cNvPicPr>
          <p:nvPr/>
        </p:nvPicPr>
        <p:blipFill>
          <a:blip r:embed="rId9"/>
          <a:srcRect l="24170" t="45899" r="37012" b="-4493"/>
          <a:stretch>
            <a:fillRect/>
          </a:stretch>
        </p:blipFill>
        <p:spPr bwMode="auto">
          <a:xfrm>
            <a:off x="7772400" y="1729409"/>
            <a:ext cx="3841503" cy="39607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394712" y="5934670"/>
            <a:ext cx="479728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/>
              <a:t>директор ГАУССО НСО «Успенский психоневрологический интернат» Евстифеева Ирина Павловна.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3217" y="2431271"/>
            <a:ext cx="6096000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i="1" dirty="0" smtClean="0"/>
              <a:t>Сегодня интернат объединяет три отделения — в </a:t>
            </a:r>
            <a:r>
              <a:rPr lang="ru-RU" sz="3200" b="1" i="1" dirty="0" err="1" smtClean="0"/>
              <a:t>Белоярке</a:t>
            </a:r>
            <a:r>
              <a:rPr lang="ru-RU" sz="3200" b="1" i="1" dirty="0" smtClean="0"/>
              <a:t>, Успенке и </a:t>
            </a:r>
            <a:r>
              <a:rPr lang="ru-RU" sz="3200" b="1" i="1" dirty="0" err="1" smtClean="0"/>
              <a:t>Дубровино</a:t>
            </a:r>
            <a:r>
              <a:rPr lang="ru-RU" sz="3200" b="1" i="1" dirty="0" smtClean="0"/>
              <a:t>, в которых проживают более 700 человек, страдающих психоневрологическими </a:t>
            </a:r>
            <a:r>
              <a:rPr lang="ru-RU" sz="3200" b="1" i="1" dirty="0" smtClean="0"/>
              <a:t>заболеваниями.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101395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752" y="1282890"/>
            <a:ext cx="11027390" cy="4640238"/>
          </a:xfrm>
        </p:spPr>
        <p:txBody>
          <a:bodyPr>
            <a:normAutofit/>
          </a:bodyPr>
          <a:lstStyle/>
          <a:p>
            <a:pPr algn="just"/>
            <a:endParaRPr lang="ru-RU" sz="1800" dirty="0"/>
          </a:p>
        </p:txBody>
      </p:sp>
      <p:pic>
        <p:nvPicPr>
          <p:cNvPr id="8194" name="Picture 2" descr="C:\Users\Public\Pictures\рамки\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4" name="Picture 2" descr="http://upninso.ru/wp-content/uploads/2018/07/3.jpg"/>
          <p:cNvPicPr>
            <a:picLocks noChangeAspect="1" noChangeArrowheads="1"/>
          </p:cNvPicPr>
          <p:nvPr/>
        </p:nvPicPr>
        <p:blipFill>
          <a:blip r:embed="rId4"/>
          <a:srcRect r="1091" b="19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9935" y="4483198"/>
            <a:ext cx="7420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Возможности – ограничены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74889"/>
            <a:ext cx="96159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способности – безграничны</a:t>
            </a:r>
            <a:endParaRPr lang="ru-RU" sz="44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81329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7240" y="226429"/>
            <a:ext cx="11205493" cy="5259971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C:\Users\Елена\Desktop\Фото для презентации к 16 декабря — копия\IMG_44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87" t="16775" r="34193" b="7527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41" y="819187"/>
            <a:ext cx="5426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Добро без границ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249054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584713" y="0"/>
            <a:ext cx="8607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Мир безграничных возможностей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722" y="437323"/>
            <a:ext cx="9210260" cy="834886"/>
          </a:xfrm>
        </p:spPr>
        <p:txBody>
          <a:bodyPr>
            <a:noAutofit/>
          </a:bodyPr>
          <a:lstStyle/>
          <a:p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2" descr="C:\Users\Елена\Desktop\Фото для презентации к 16 декабря — копия\IMG_6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35" t="8376"/>
          <a:stretch>
            <a:fillRect/>
          </a:stretch>
        </p:blipFill>
        <p:spPr bwMode="auto">
          <a:xfrm>
            <a:off x="0" y="-293077"/>
            <a:ext cx="12191999" cy="7151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IMG_71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61" t="7312" r="23800" b="5376"/>
          <a:stretch>
            <a:fillRect/>
          </a:stretch>
        </p:blipFill>
        <p:spPr bwMode="auto">
          <a:xfrm>
            <a:off x="4660490" y="-383458"/>
            <a:ext cx="7531509" cy="7241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IMG_71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2" t="7312" r="25751" b="8817"/>
          <a:stretch>
            <a:fillRect/>
          </a:stretch>
        </p:blipFill>
        <p:spPr bwMode="auto">
          <a:xfrm>
            <a:off x="8642554" y="-412955"/>
            <a:ext cx="3549445" cy="7270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\Desktop\Фото для презентации к 16 декабря — копия\IMG_71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4" t="17958" r="10277" b="17779"/>
          <a:stretch>
            <a:fillRect/>
          </a:stretch>
        </p:blipFill>
        <p:spPr bwMode="auto">
          <a:xfrm rot="5400000">
            <a:off x="4623619" y="2780074"/>
            <a:ext cx="4232786" cy="3923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Фото для презентации к 16 декабря — копия\IMG_719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74" t="30131" r="26452" b="19134"/>
          <a:stretch>
            <a:fillRect/>
          </a:stretch>
        </p:blipFill>
        <p:spPr bwMode="auto">
          <a:xfrm>
            <a:off x="7757652" y="2666986"/>
            <a:ext cx="4434348" cy="4191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52893" y="0"/>
            <a:ext cx="910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Мир безграничных возможностей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9596626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2" descr="C:\Users\Елена\Desktop\Фото для презентации к 16 декабря\IMG_7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87" t="5161" r="29304"/>
          <a:stretch>
            <a:fillRect/>
          </a:stretch>
        </p:blipFill>
        <p:spPr bwMode="auto">
          <a:xfrm>
            <a:off x="1" y="0"/>
            <a:ext cx="50734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\IMG_7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59" t="12029" r="16962" b="10223"/>
          <a:stretch>
            <a:fillRect/>
          </a:stretch>
        </p:blipFill>
        <p:spPr bwMode="auto">
          <a:xfrm>
            <a:off x="4630994" y="0"/>
            <a:ext cx="50439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Фото для презентации к 16 декабря\IMG_7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64" t="7186" r="34576"/>
          <a:stretch>
            <a:fillRect/>
          </a:stretch>
        </p:blipFill>
        <p:spPr bwMode="auto">
          <a:xfrm>
            <a:off x="7816645" y="0"/>
            <a:ext cx="437535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Елена\Desktop\Фото для презентации к 16 декабря\IMG_68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14" t="16344" r="20937"/>
          <a:stretch>
            <a:fillRect/>
          </a:stretch>
        </p:blipFill>
        <p:spPr bwMode="auto">
          <a:xfrm flipH="1">
            <a:off x="-2202426" y="-501445"/>
            <a:ext cx="14394426" cy="7359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052417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979" y="1310185"/>
            <a:ext cx="10795379" cy="3894920"/>
          </a:xfrm>
        </p:spPr>
        <p:txBody>
          <a:bodyPr>
            <a:normAutofit/>
          </a:bodyPr>
          <a:lstStyle/>
          <a:p>
            <a:pPr algn="just"/>
            <a:endParaRPr lang="ru-RU" dirty="0"/>
          </a:p>
        </p:txBody>
      </p:sp>
      <p:pic>
        <p:nvPicPr>
          <p:cNvPr id="5" name="Picture 12" descr="https://i.ytimg.com/vi/TzOTWxaY7xw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90102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1986" name="Picture 2" descr="C:\Users\Елена\Desktop\Фото для презентации к 16 декабря — копия\PB2355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30" t="14359" r="15479" b="1692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Фото для презентации к 16 декабря — копия\PB2355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Фото для презентации к 16 декабря — копия\PB2355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31" t="15043" r="28654" b="20342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PB23557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14" t="24957" r="27608" b="148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PB23557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20824" y="5808629"/>
            <a:ext cx="51491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От души, для души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224515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C:\Users\Елена\Desktop\Фото для презентации к 16 декабря — копия\IMG_63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828" r="22104"/>
          <a:stretch>
            <a:fillRect/>
          </a:stretch>
        </p:blipFill>
        <p:spPr bwMode="auto">
          <a:xfrm>
            <a:off x="3819" y="1"/>
            <a:ext cx="121881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Фото для презентации к 16 декабря — копия\IMG_63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944" r="968"/>
          <a:stretch>
            <a:fillRect/>
          </a:stretch>
        </p:blipFill>
        <p:spPr bwMode="auto">
          <a:xfrm>
            <a:off x="0" y="0"/>
            <a:ext cx="12192000" cy="6858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IMG_63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64" r="645" b="7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IMG_64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535"/>
          <a:stretch>
            <a:fillRect/>
          </a:stretch>
        </p:blipFill>
        <p:spPr bwMode="auto">
          <a:xfrm>
            <a:off x="0" y="0"/>
            <a:ext cx="12192000" cy="6858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Фото для презентации к 16 декабря — копия\IMG_64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524" b="7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Фото для презентации к 16 декабря — копия\IMG_643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24" r="21940" b="16129"/>
          <a:stretch>
            <a:fillRect/>
          </a:stretch>
        </p:blipFill>
        <p:spPr bwMode="auto">
          <a:xfrm>
            <a:off x="1114" y="0"/>
            <a:ext cx="121908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340824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413" y="4338432"/>
            <a:ext cx="11139054" cy="1293028"/>
          </a:xfrm>
        </p:spPr>
        <p:txBody>
          <a:bodyPr>
            <a:noAutofit/>
          </a:bodyPr>
          <a:lstStyle/>
          <a:p>
            <a:pPr algn="just"/>
            <a:endParaRPr lang="ru-RU" sz="2400" dirty="0"/>
          </a:p>
        </p:txBody>
      </p:sp>
      <p:pic>
        <p:nvPicPr>
          <p:cNvPr id="5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2" descr="C:\Users\Елена\Desktop\Фото для презентации к 16 декабря — копия\IMG_68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IMG_68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58"/>
            <a:ext cx="12192001" cy="6852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IMG_68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656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Фото для презентации к 16 декабря — копия\IMG_68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1" y="116632"/>
            <a:ext cx="12710253" cy="6741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95713" y="878821"/>
            <a:ext cx="7524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sz="3200" b="1" dirty="0" smtClean="0">
                <a:solidFill>
                  <a:schemeClr val="accent1"/>
                </a:solidFill>
              </a:rPr>
              <a:t>Веселее жить, если добро творить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547273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5" descr="C:\Users\Елена\Desktop\Фото для презентации к 16 декабря\DSC_03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71" t="9892" r="10000" b="7957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\DSC_02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86" r="10559" b="187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\Desktop\Фото для презентации к 16 декабря — копия\DSC_03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32" t="18491" r="27619" b="31625"/>
          <a:stretch>
            <a:fillRect/>
          </a:stretch>
        </p:blipFill>
        <p:spPr bwMode="auto">
          <a:xfrm>
            <a:off x="7502014" y="0"/>
            <a:ext cx="468998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Фото для презентации к 16 декабря — копия\DSC_04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57" r="24454" b="1440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370470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0627" y="859808"/>
            <a:ext cx="11605146" cy="495413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2" descr="C:\Users\Елена\Desktop\Фото для презентации к 16 декабря — копия\IMG_68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23" r="6129" b="709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IMG_68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94" t="12807" r="32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IMG_68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04" r="229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3503" y="4755081"/>
            <a:ext cx="10261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Добрых рук творение –всем на удивление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184525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9639" y="1029287"/>
            <a:ext cx="11262361" cy="4438996"/>
          </a:xfrm>
        </p:spPr>
        <p:txBody>
          <a:bodyPr>
            <a:normAutofit/>
          </a:bodyPr>
          <a:lstStyle/>
          <a:p>
            <a:pPr algn="just"/>
            <a:endParaRPr lang="ru-RU" sz="2400" dirty="0"/>
          </a:p>
        </p:txBody>
      </p:sp>
      <p:pic>
        <p:nvPicPr>
          <p:cNvPr id="4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C:\Users\Елена\Desktop\Фото для презентации к 16 декабря — копия\P10129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12192000" cy="6853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Фото для презентации к 16 декабря — копия\P10129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IMG_73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0"/>
            <a:ext cx="1219004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692402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4306" y="263857"/>
            <a:ext cx="8607694" cy="4602480"/>
          </a:xfrm>
        </p:spPr>
        <p:txBody>
          <a:bodyPr>
            <a:noAutofit/>
          </a:bodyPr>
          <a:lstStyle/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Елена\Desktop\Фото для презентации к 16 декабря — копия\IMG_73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23" t="30967" r="14776"/>
          <a:stretch>
            <a:fillRect/>
          </a:stretch>
        </p:blipFill>
        <p:spPr bwMode="auto">
          <a:xfrm>
            <a:off x="0" y="-57151"/>
            <a:ext cx="12192000" cy="6915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3593" y="5152646"/>
            <a:ext cx="7744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9 </a:t>
            </a:r>
            <a:r>
              <a:rPr lang="ru-RU" sz="5400" b="1" dirty="0" smtClean="0">
                <a:solidFill>
                  <a:srgbClr val="FF0000"/>
                </a:solidFill>
              </a:rPr>
              <a:t>мая </a:t>
            </a:r>
            <a:r>
              <a:rPr lang="ru-RU" sz="4800" b="1" dirty="0" smtClean="0">
                <a:solidFill>
                  <a:srgbClr val="FF0000"/>
                </a:solidFill>
              </a:rPr>
              <a:t>– «кухня полевая»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Елена\Desktop\Фото для презентации к 16 декабря — копия\IMG_73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539"/>
            <a:ext cx="12192000" cy="7474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861060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vkalendare.com/media/cf/40/0f/e3/e0/9c/f1/5c/19/64/53/a5/76/05/87/4b/po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216" y="391252"/>
            <a:ext cx="11246892" cy="5846597"/>
          </a:xfrm>
        </p:spPr>
        <p:txBody>
          <a:bodyPr>
            <a:normAutofit/>
          </a:bodyPr>
          <a:lstStyle/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Елена\Desktop\Фото для презентации к 16 декабря — копия\P10127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32" t="20415" r="12799"/>
          <a:stretch>
            <a:fillRect/>
          </a:stretch>
        </p:blipFill>
        <p:spPr bwMode="auto">
          <a:xfrm>
            <a:off x="0" y="1"/>
            <a:ext cx="622381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Фото для презентации к 16 декабря — копия\P10127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88" t="5161" r="2368"/>
          <a:stretch>
            <a:fillRect/>
          </a:stretch>
        </p:blipFill>
        <p:spPr bwMode="auto">
          <a:xfrm>
            <a:off x="6027174" y="0"/>
            <a:ext cx="61648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Фото для презентации к 16 декабря — копия\P10128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52"/>
          <a:stretch>
            <a:fillRect/>
          </a:stretch>
        </p:blipFill>
        <p:spPr bwMode="auto">
          <a:xfrm>
            <a:off x="-28550" y="0"/>
            <a:ext cx="122205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Фото для презентации к 16 декабря — копия\P10128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5" t="1419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Фото для презентации к 16 декабря — копия\P101282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27" t="12473" r="9017" b="18710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Фото для презентации к 16 декабря — копия\P101283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9" t="15914" r="10968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Елена\Desktop\Фото для презентации к 16 декабря — копия\P101284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230" cy="6864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222660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|0.8|1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|2|0.9|0.9|2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1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1.4|1.4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3.1|2.5|3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2.5|2.4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1.9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0.9|2.4|2.2|2.7|2.6"/>
</p:tagLst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1254</TotalTime>
  <Words>112</Words>
  <Application>Microsoft Office PowerPoint</Application>
  <PresentationFormat>Произвольный</PresentationFormat>
  <Paragraphs>26</Paragraphs>
  <Slides>14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След самолета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Молоствова</dc:creator>
  <cp:lastModifiedBy>Библиотека</cp:lastModifiedBy>
  <cp:revision>134</cp:revision>
  <dcterms:created xsi:type="dcterms:W3CDTF">2017-09-18T08:35:20Z</dcterms:created>
  <dcterms:modified xsi:type="dcterms:W3CDTF">2018-12-13T06:25:53Z</dcterms:modified>
</cp:coreProperties>
</file>